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4.png"/><Relationship Id="rId2" Type="http://schemas.openxmlformats.org/officeDocument/2006/relationships/tags" Target="../tags/tag3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62045" y="2909570"/>
            <a:ext cx="486727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1556200"/>
            <a:ext cx="9360000" cy="4935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15515" y="5013325"/>
            <a:ext cx="1898015" cy="651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15515" y="5876925"/>
            <a:ext cx="2287905" cy="671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22"/>
          <a:stretch>
            <a:fillRect/>
          </a:stretch>
        </p:blipFill>
        <p:spPr>
          <a:xfrm>
            <a:off x="1415415" y="692785"/>
            <a:ext cx="7534275" cy="90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4584065" y="5085080"/>
            <a:ext cx="2096770" cy="651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4584065" y="5949315"/>
            <a:ext cx="2573655" cy="671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005" y="1628590"/>
            <a:ext cx="8640000" cy="5086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40600" y="2708910"/>
            <a:ext cx="1134110" cy="579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92035" y="3500755"/>
            <a:ext cx="1120140" cy="559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464425" y="4364990"/>
            <a:ext cx="937895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464425" y="5161280"/>
            <a:ext cx="1015365" cy="526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340600" y="5992495"/>
            <a:ext cx="1191260" cy="379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0" b="16860"/>
          <a:stretch>
            <a:fillRect/>
          </a:stretch>
        </p:blipFill>
        <p:spPr>
          <a:xfrm>
            <a:off x="1776095" y="812165"/>
            <a:ext cx="6804660" cy="81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97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6666" y="2604056"/>
            <a:ext cx="866666" cy="390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67619" y="3223567"/>
            <a:ext cx="885714" cy="362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9523" y="4357748"/>
            <a:ext cx="914285" cy="438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908500"/>
            <a:ext cx="99082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23303" y="2927559"/>
            <a:ext cx="1738750" cy="384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60918" y="2927559"/>
            <a:ext cx="1223241" cy="384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47140" y="3869690"/>
            <a:ext cx="2550160" cy="2726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000115" y="3797300"/>
            <a:ext cx="2461260" cy="2802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08500"/>
            <a:ext cx="10800000" cy="484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23615" y="1434465"/>
            <a:ext cx="2171700" cy="53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561895" y="1434405"/>
            <a:ext cx="1609523" cy="400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1225" y="2348865"/>
            <a:ext cx="3423285" cy="3248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023610" y="2421255"/>
            <a:ext cx="3169920" cy="193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44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358095" y="1482789"/>
            <a:ext cx="1895238" cy="400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672380" y="1482789"/>
            <a:ext cx="1047619" cy="400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5325" y="2419985"/>
            <a:ext cx="3953510" cy="326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275705" y="2348230"/>
            <a:ext cx="3146425" cy="2348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43809" y="2277255"/>
            <a:ext cx="1152380" cy="419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39047" y="3296688"/>
            <a:ext cx="600000" cy="400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67619" y="4306593"/>
            <a:ext cx="1085713" cy="409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29523" y="5306971"/>
            <a:ext cx="876190" cy="419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570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00952" y="4301851"/>
            <a:ext cx="5038096" cy="362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20215" y="5168265"/>
            <a:ext cx="8655050" cy="1419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836110"/>
            <a:ext cx="92903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04270" y="4474004"/>
            <a:ext cx="3514592" cy="376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04270" y="5285156"/>
            <a:ext cx="3514592" cy="368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37080" y="5982335"/>
            <a:ext cx="6715760" cy="60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ZTFmYjk4ZDEyZjJkZTY3MGU0N2MxZTMxYzQzM2Q5ZW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2023-12-14T08:53:11Z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